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8"/>
  </p:notesMasterIdLst>
  <p:handoutMasterIdLst>
    <p:handoutMasterId r:id="rId19"/>
  </p:handoutMasterIdLst>
  <p:sldIdLst>
    <p:sldId id="310" r:id="rId2"/>
    <p:sldId id="264" r:id="rId3"/>
    <p:sldId id="305" r:id="rId4"/>
    <p:sldId id="283" r:id="rId5"/>
    <p:sldId id="289" r:id="rId6"/>
    <p:sldId id="293" r:id="rId7"/>
    <p:sldId id="290" r:id="rId8"/>
    <p:sldId id="297" r:id="rId9"/>
    <p:sldId id="291" r:id="rId10"/>
    <p:sldId id="292" r:id="rId11"/>
    <p:sldId id="296" r:id="rId12"/>
    <p:sldId id="259" r:id="rId13"/>
    <p:sldId id="311" r:id="rId14"/>
    <p:sldId id="304" r:id="rId15"/>
    <p:sldId id="312" r:id="rId16"/>
    <p:sldId id="313" r:id="rId17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434" autoAdjust="0"/>
  </p:normalViewPr>
  <p:slideViewPr>
    <p:cSldViewPr>
      <p:cViewPr>
        <p:scale>
          <a:sx n="90" d="100"/>
          <a:sy n="90" d="100"/>
        </p:scale>
        <p:origin x="-187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7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66A54-78A8-4351-924F-291856A7C357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44E449-225B-4927-9A3E-C6824A645E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3912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7B0E3B-A360-4D68-865A-316C449E9246}" type="datetimeFigureOut">
              <a:rPr lang="ru-RU" smtClean="0"/>
              <a:t>29.08.2023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1F7A6-E24B-47B0-B26B-9BF541B0FE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35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1F7A6-E24B-47B0-B26B-9BF541B0FE9D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346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D-PanelTitle-GrommetsCombin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pPr>
              <a:defRPr/>
            </a:pPr>
            <a:fld id="{A7D03CDE-1C04-4858-9C19-9E0D7F3F4DD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89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5E9EB2-65BE-4EDC-9B8A-11F21F8B0E7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25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F36C21-A4CE-4B55-96D9-ABC35B9890E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697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140EC4-3CAC-4C9F-8C98-4B0B2C36E4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11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DB3C36-4C12-45FC-93E5-D6709B83C65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64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44E5A2-84F9-40BC-AFB2-F5CE4B0817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27802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44E5A2-84F9-40BC-AFB2-F5CE4B0817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117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AFB3DE-2DBB-429D-BD1E-FA7216C13DE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16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8221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D553E9-2DD1-4408-9331-CF5ED7272FF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90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44E5A2-84F9-40BC-AFB2-F5CE4B0817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8996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44E5A2-84F9-40BC-AFB2-F5CE4B0817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07428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44E5A2-84F9-40BC-AFB2-F5CE4B0817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3647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44E5A2-84F9-40BC-AFB2-F5CE4B0817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366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44E5A2-84F9-40BC-AFB2-F5CE4B0817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6508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44E5A2-84F9-40BC-AFB2-F5CE4B0817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25749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E5B680-0E82-4C5F-BAE0-203DB5EE01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982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8A988E-9923-4892-A5CF-C4B4634CC23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7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AC854-E48C-42CE-A1F3-AE01024292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B979FC-61F0-4F8B-BF4F-C620F497E9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48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0A69F6-3784-4EAF-BE08-154C0BB42E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79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Content-GrommetsCombined.png"/>
          <p:cNvPicPr>
            <a:picLocks noChangeAspect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6F44E5A2-84F9-40BC-AFB2-F5CE4B0817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004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  <p:sldLayoutId id="2147483703" r:id="rId18"/>
    <p:sldLayoutId id="2147483704" r:id="rId19"/>
    <p:sldLayoutId id="2147483705" r:id="rId20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-1977098"/>
            <a:ext cx="8229600" cy="5851525"/>
          </a:xfrm>
        </p:spPr>
        <p:txBody>
          <a:bodyPr/>
          <a:lstStyle/>
          <a:p>
            <a:r>
              <a:rPr lang="ru-RU" sz="5400" dirty="0" smtClean="0"/>
              <a:t>Дикие животные</a:t>
            </a:r>
            <a:br>
              <a:rPr lang="ru-RU" sz="5400" dirty="0" smtClean="0"/>
            </a:b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для детей 3-4 лет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672" y="1442943"/>
            <a:ext cx="5526195" cy="3960440"/>
          </a:xfrm>
        </p:spPr>
      </p:pic>
    </p:spTree>
    <p:extLst>
      <p:ext uri="{BB962C8B-B14F-4D97-AF65-F5344CB8AC3E}">
        <p14:creationId xmlns:p14="http://schemas.microsoft.com/office/powerpoint/2010/main" val="166013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47864" y="5589240"/>
            <a:ext cx="29097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Заяц и зайчонок</a:t>
            </a:r>
            <a:endParaRPr lang="ru-RU" sz="2800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40" y="601524"/>
            <a:ext cx="6650286" cy="4987716"/>
          </a:xfrm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7044">
        <p15:prstTrans prst="fallOver"/>
      </p:transition>
    </mc:Choice>
    <mc:Fallback>
      <p:transition spd="slow" advTm="704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908720"/>
            <a:ext cx="39604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Тяжело живётся зайке:</a:t>
            </a:r>
            <a:br>
              <a:rPr lang="ru-RU" sz="2400" b="1" dirty="0"/>
            </a:br>
            <a:r>
              <a:rPr lang="ru-RU" sz="2400" b="1" dirty="0"/>
              <a:t>И в лесу и на лужайке,</a:t>
            </a:r>
            <a:br>
              <a:rPr lang="ru-RU" sz="2400" b="1" dirty="0"/>
            </a:br>
            <a:r>
              <a:rPr lang="ru-RU" sz="2400" b="1" dirty="0"/>
              <a:t>На снегу и на ветру</a:t>
            </a:r>
            <a:br>
              <a:rPr lang="ru-RU" sz="2400" b="1" dirty="0"/>
            </a:br>
            <a:r>
              <a:rPr lang="ru-RU" sz="2400" b="1" dirty="0"/>
              <a:t>Негде спрятаться ему.</a:t>
            </a:r>
            <a:br>
              <a:rPr lang="ru-RU" sz="2400" b="1" dirty="0"/>
            </a:br>
            <a:r>
              <a:rPr lang="ru-RU" sz="2400" b="1" dirty="0"/>
              <a:t>Всех на свете он боится,</a:t>
            </a:r>
            <a:br>
              <a:rPr lang="ru-RU" sz="2400" b="1" dirty="0"/>
            </a:br>
            <a:r>
              <a:rPr lang="ru-RU" sz="2400" b="1" dirty="0"/>
              <a:t>Даже спать он не ложится.</a:t>
            </a:r>
            <a:br>
              <a:rPr lang="ru-RU" sz="2400" b="1" dirty="0"/>
            </a:br>
            <a:r>
              <a:rPr lang="ru-RU" sz="2400" b="1" dirty="0"/>
              <a:t>Чуть подремлет, и опять</a:t>
            </a:r>
            <a:br>
              <a:rPr lang="ru-RU" sz="2400" b="1" dirty="0"/>
            </a:br>
            <a:r>
              <a:rPr lang="ru-RU" sz="2400" b="1" dirty="0"/>
              <a:t>Ему надо убегать</a:t>
            </a:r>
            <a:endParaRPr lang="ru-RU" sz="2400" b="1" dirty="0"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2526" y="2132856"/>
            <a:ext cx="4060874" cy="367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62921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7100">
        <p15:prstTrans prst="wind"/>
      </p:transition>
    </mc:Choice>
    <mc:Fallback>
      <p:transition spd="slow" advTm="71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99592" y="5733256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Волк и волчата</a:t>
            </a:r>
            <a:endParaRPr lang="ru-RU" sz="2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3272" y="620688"/>
            <a:ext cx="7462852" cy="49553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1278288" y="-891480"/>
            <a:ext cx="11250887" cy="482453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День и ночь по лесу рыщет,</a:t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День и ночь добычу ищет.</a:t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Ходит-бродит волк молчком,</a:t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Уши серые - торчком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720" y="2276872"/>
            <a:ext cx="5099552" cy="40796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69">
        <p:wipe/>
      </p:transition>
    </mc:Choice>
    <mc:Fallback xmlns="">
      <p:transition spd="slow" advTm="7069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43608" y="5661248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Медведь и медвежонок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6417" y="620688"/>
            <a:ext cx="6195181" cy="51915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97">
        <p14:reveal/>
      </p:transition>
    </mc:Choice>
    <mc:Fallback xmlns="">
      <p:transition spd="slow" advTm="719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9752" y="692696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По завалам, по оврагам</a:t>
            </a:r>
            <a:br>
              <a:rPr lang="ru-RU" sz="2400" b="1" dirty="0"/>
            </a:br>
            <a:r>
              <a:rPr lang="ru-RU" sz="2400" b="1" dirty="0"/>
              <a:t>Ходит он хозяйским шагом.</a:t>
            </a:r>
            <a:br>
              <a:rPr lang="ru-RU" sz="2400" b="1" dirty="0"/>
            </a:br>
            <a:r>
              <a:rPr lang="ru-RU" sz="2400" b="1" dirty="0"/>
              <a:t>Любит мишка сладкий мёд</a:t>
            </a:r>
            <a:br>
              <a:rPr lang="ru-RU" sz="2400" b="1" dirty="0"/>
            </a:br>
            <a:r>
              <a:rPr lang="ru-RU" sz="2400" b="1" dirty="0"/>
              <a:t>Да малину с веток рвёт.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688" y="2265967"/>
            <a:ext cx="5484061" cy="41113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7078">
        <p15:prstTrans prst="fallOver"/>
      </p:transition>
    </mc:Choice>
    <mc:Fallback>
      <p:transition spd="slow" advTm="70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19872" y="5589240"/>
            <a:ext cx="2802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Белый медведь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620688"/>
            <a:ext cx="7239376" cy="48512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75">
        <p:split orient="vert"/>
      </p:transition>
    </mc:Choice>
    <mc:Fallback xmlns="">
      <p:transition spd="slow" advTm="7975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99522" y="5661248"/>
            <a:ext cx="2545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Лиса и лисята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04" y="548680"/>
            <a:ext cx="5445022" cy="4976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38">
        <p:split orient="vert"/>
      </p:transition>
    </mc:Choice>
    <mc:Fallback xmlns="">
      <p:transition spd="slow" advTm="613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27984" y="314096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 </a:t>
            </a:r>
            <a:r>
              <a:rPr lang="ru-RU" dirty="0" smtClean="0"/>
              <a:t>!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771800" y="46331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/>
              <a:t>Знает лисонька-лиса:</a:t>
            </a:r>
            <a:br>
              <a:rPr lang="ru-RU" sz="2400" b="1" dirty="0"/>
            </a:br>
            <a:r>
              <a:rPr lang="ru-RU" sz="2400" b="1" dirty="0"/>
              <a:t>В шубе вся её краса.</a:t>
            </a:r>
            <a:br>
              <a:rPr lang="ru-RU" sz="2400" b="1" dirty="0"/>
            </a:br>
            <a:r>
              <a:rPr lang="ru-RU" sz="2400" b="1" dirty="0"/>
              <a:t>Шубы нет в лесу рыжей,</a:t>
            </a:r>
            <a:br>
              <a:rPr lang="ru-RU" sz="2400" b="1" dirty="0"/>
            </a:br>
            <a:r>
              <a:rPr lang="ru-RU" sz="2400" b="1" dirty="0"/>
              <a:t>Зверя нет в лесу хитрей</a:t>
            </a:r>
            <a:r>
              <a:rPr lang="ru-RU" sz="2400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3493" y="2204864"/>
            <a:ext cx="5514794" cy="41360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6017">
        <p15:prstTrans prst="fallOver"/>
      </p:transition>
    </mc:Choice>
    <mc:Fallback>
      <p:transition spd="slow" advTm="60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87824" y="5589240"/>
            <a:ext cx="30878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Белка и бельчата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265" y="548680"/>
            <a:ext cx="6830950" cy="47218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85">
        <p:circle/>
      </p:transition>
    </mc:Choice>
    <mc:Fallback xmlns="">
      <p:transition spd="slow" advTm="898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683568" y="1196752"/>
            <a:ext cx="34563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Далеко ещё зима,</a:t>
            </a:r>
            <a:br>
              <a:rPr lang="ru-RU" sz="2400" b="1" dirty="0"/>
            </a:br>
            <a:r>
              <a:rPr lang="ru-RU" sz="2400" b="1" dirty="0"/>
              <a:t>Но не для потехи</a:t>
            </a:r>
            <a:br>
              <a:rPr lang="ru-RU" sz="2400" b="1" dirty="0"/>
            </a:br>
            <a:r>
              <a:rPr lang="ru-RU" sz="2400" b="1" dirty="0"/>
              <a:t>Тащит белка в закрома</a:t>
            </a:r>
            <a:br>
              <a:rPr lang="ru-RU" sz="2400" b="1" dirty="0"/>
            </a:br>
            <a:r>
              <a:rPr lang="ru-RU" sz="2400" b="1" dirty="0"/>
              <a:t>Ягоды, орехи...</a:t>
            </a:r>
            <a:br>
              <a:rPr lang="ru-RU" sz="2400" b="1" dirty="0"/>
            </a:br>
            <a:r>
              <a:rPr lang="ru-RU" sz="2400" b="1" dirty="0"/>
              <a:t>Знает маленький зверёк:</a:t>
            </a:r>
            <a:br>
              <a:rPr lang="ru-RU" sz="2400" b="1" dirty="0"/>
            </a:br>
            <a:r>
              <a:rPr lang="ru-RU" sz="2400" b="1" dirty="0"/>
              <a:t>Запасаться надо в срок.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928" y="1412776"/>
            <a:ext cx="4682225" cy="32307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2">
        <p:split orient="vert"/>
      </p:transition>
    </mc:Choice>
    <mc:Fallback xmlns="">
      <p:transition spd="slow" advTm="7222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457200" y="5805263"/>
            <a:ext cx="8229600" cy="320899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Ежик и ежата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57200" y="6126161"/>
            <a:ext cx="82296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982" y="620688"/>
            <a:ext cx="7310435" cy="4897993"/>
          </a:xfrm>
        </p:spPr>
      </p:pic>
    </p:spTree>
    <p:extLst>
      <p:ext uri="{BB962C8B-B14F-4D97-AF65-F5344CB8AC3E}">
        <p14:creationId xmlns:p14="http://schemas.microsoft.com/office/powerpoint/2010/main" val="53066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656" y="507393"/>
            <a:ext cx="6184149" cy="414574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71800" y="4653136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Серый ёжик весь в иголках, </a:t>
            </a:r>
            <a:br>
              <a:rPr lang="ru-RU" sz="2400" b="1" dirty="0"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Словно он не зверь, а ёлка.</a:t>
            </a:r>
            <a:br>
              <a:rPr lang="ru-RU" sz="2400" b="1" dirty="0"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Хоть колюч молчун </a:t>
            </a:r>
            <a:r>
              <a:rPr lang="ru-RU" sz="24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лесной </a:t>
            </a:r>
            <a:r>
              <a:rPr lang="ru-RU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br>
              <a:rPr lang="ru-RU" sz="2400" b="1" dirty="0"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Ёжик добрый, а не злой.</a:t>
            </a:r>
            <a:endParaRPr lang="ru-RU" sz="2400" b="1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88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671425"/>
            <a:ext cx="8229600" cy="1143000"/>
          </a:xfrm>
        </p:spPr>
        <p:txBody>
          <a:bodyPr/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внимание!!!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621" y="1533007"/>
            <a:ext cx="7620757" cy="4506361"/>
          </a:xfrm>
        </p:spPr>
      </p:pic>
    </p:spTree>
    <p:extLst>
      <p:ext uri="{BB962C8B-B14F-4D97-AF65-F5344CB8AC3E}">
        <p14:creationId xmlns:p14="http://schemas.microsoft.com/office/powerpoint/2010/main" val="158311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67544" y="1268760"/>
            <a:ext cx="84249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b="1" dirty="0"/>
              <a:t>Слайд 1</a:t>
            </a:r>
          </a:p>
          <a:p>
            <a:r>
              <a:rPr lang="ru-RU" sz="1050" dirty="0"/>
              <a:t>Дикие животные для детей 3-4 </a:t>
            </a:r>
            <a:endParaRPr lang="ru-RU" sz="1050" dirty="0" smtClean="0"/>
          </a:p>
          <a:p>
            <a:r>
              <a:rPr lang="ru-RU" sz="1050" b="1" dirty="0" smtClean="0"/>
              <a:t>Слайд </a:t>
            </a:r>
            <a:r>
              <a:rPr lang="ru-RU" sz="1050" b="1" dirty="0"/>
              <a:t>2</a:t>
            </a:r>
          </a:p>
          <a:p>
            <a:r>
              <a:rPr lang="ru-RU" sz="1050" dirty="0"/>
              <a:t>Заяц и зайчонок</a:t>
            </a:r>
          </a:p>
          <a:p>
            <a:r>
              <a:rPr lang="ru-RU" sz="1050" b="1" dirty="0"/>
              <a:t>Слайд 3</a:t>
            </a:r>
          </a:p>
          <a:p>
            <a:r>
              <a:rPr lang="ru-RU" sz="1050" dirty="0"/>
              <a:t>Тяжело живётся зайке: И в лесу и на лужайке, На снегу и на ветру Негде спрятаться ему. Всех на свете он боится, Даже спать он не ложится. Чуть подремлет, и опять Ему надо убегать</a:t>
            </a:r>
          </a:p>
          <a:p>
            <a:r>
              <a:rPr lang="ru-RU" sz="1050" b="1" dirty="0"/>
              <a:t>Слайд 4</a:t>
            </a:r>
          </a:p>
          <a:p>
            <a:r>
              <a:rPr lang="ru-RU" sz="1050" dirty="0"/>
              <a:t>Волк и волчата</a:t>
            </a:r>
          </a:p>
          <a:p>
            <a:r>
              <a:rPr lang="ru-RU" sz="1050" b="1" dirty="0"/>
              <a:t>Слайд 5</a:t>
            </a:r>
          </a:p>
          <a:p>
            <a:r>
              <a:rPr lang="ru-RU" sz="1050" dirty="0"/>
              <a:t>День и ночь по лесу рыщет, День и ночь добычу ищет. Ходит-бродит волк молчком, Уши серые - торчком</a:t>
            </a:r>
          </a:p>
          <a:p>
            <a:r>
              <a:rPr lang="ru-RU" sz="1050" b="1" dirty="0"/>
              <a:t>Слайд 6</a:t>
            </a:r>
          </a:p>
          <a:p>
            <a:r>
              <a:rPr lang="ru-RU" sz="1050" dirty="0"/>
              <a:t>Медведь и медвежонок</a:t>
            </a:r>
          </a:p>
          <a:p>
            <a:r>
              <a:rPr lang="ru-RU" sz="1050" b="1" dirty="0"/>
              <a:t>Слайд 7</a:t>
            </a:r>
          </a:p>
          <a:p>
            <a:r>
              <a:rPr lang="ru-RU" sz="1050" dirty="0"/>
              <a:t>По завалам, по оврагам Ходит он хозяйским шагом. Любит мишка сладкий мёд Да малину с веток рвёт.</a:t>
            </a:r>
          </a:p>
          <a:p>
            <a:r>
              <a:rPr lang="ru-RU" sz="1050" b="1" dirty="0"/>
              <a:t>Слайд 8</a:t>
            </a:r>
          </a:p>
          <a:p>
            <a:r>
              <a:rPr lang="ru-RU" sz="1050" dirty="0"/>
              <a:t>Белый медведь</a:t>
            </a:r>
          </a:p>
          <a:p>
            <a:r>
              <a:rPr lang="ru-RU" sz="1050" b="1" dirty="0"/>
              <a:t>Слайд 9</a:t>
            </a:r>
          </a:p>
          <a:p>
            <a:r>
              <a:rPr lang="ru-RU" sz="1050" dirty="0"/>
              <a:t>Лиса и лисята</a:t>
            </a:r>
          </a:p>
          <a:p>
            <a:r>
              <a:rPr lang="ru-RU" sz="1050" b="1" dirty="0"/>
              <a:t>Слайд 10</a:t>
            </a:r>
          </a:p>
          <a:p>
            <a:r>
              <a:rPr lang="ru-RU" sz="1050" dirty="0"/>
              <a:t>! Знает лисонька-лиса: В шубе вся её краса. Шубы нет в лесу рыжей, Зверя нет в лесу хитрей .</a:t>
            </a:r>
          </a:p>
          <a:p>
            <a:r>
              <a:rPr lang="ru-RU" sz="1050" b="1" dirty="0"/>
              <a:t>Слайд 11</a:t>
            </a:r>
          </a:p>
          <a:p>
            <a:r>
              <a:rPr lang="ru-RU" sz="1050" dirty="0"/>
              <a:t>Белка и бельчата</a:t>
            </a:r>
          </a:p>
          <a:p>
            <a:r>
              <a:rPr lang="ru-RU" sz="1050" b="1" dirty="0"/>
              <a:t>Слайд 12</a:t>
            </a:r>
          </a:p>
          <a:p>
            <a:r>
              <a:rPr lang="ru-RU" sz="1050" dirty="0"/>
              <a:t>Далеко ещё зима, Но не для потехи Тащит белка в закрома Ягоды, орехи... Знает маленький зверёк: Запасаться надо в срок.</a:t>
            </a:r>
          </a:p>
          <a:p>
            <a:r>
              <a:rPr lang="ru-RU" sz="1050" b="1" dirty="0"/>
              <a:t>Слайд 13</a:t>
            </a:r>
          </a:p>
          <a:p>
            <a:r>
              <a:rPr lang="ru-RU" sz="1050" dirty="0"/>
              <a:t>Ежик и ежата</a:t>
            </a:r>
          </a:p>
          <a:p>
            <a:r>
              <a:rPr lang="ru-RU" sz="1050" b="1" dirty="0"/>
              <a:t>Слайд 14</a:t>
            </a:r>
          </a:p>
          <a:p>
            <a:r>
              <a:rPr lang="ru-RU" sz="1050" dirty="0"/>
              <a:t>Серый ёжик весь в иголках, Словно он не зверь, а ёлка. Хоть колюч молчун лесной - Ёжик добрый, а не злой.</a:t>
            </a:r>
          </a:p>
          <a:p>
            <a:r>
              <a:rPr lang="ru-RU" sz="1050" b="1" dirty="0"/>
              <a:t>Слайд 15</a:t>
            </a:r>
          </a:p>
          <a:p>
            <a:endParaRPr lang="ru-RU" sz="1050" dirty="0" smtClean="0"/>
          </a:p>
          <a:p>
            <a:r>
              <a:rPr lang="ru-RU" sz="1050" dirty="0" smtClean="0"/>
              <a:t>Спасибо </a:t>
            </a:r>
            <a:r>
              <a:rPr lang="ru-RU" sz="1050" dirty="0"/>
              <a:t>за внимание!!!</a:t>
            </a:r>
          </a:p>
        </p:txBody>
      </p:sp>
    </p:spTree>
    <p:extLst>
      <p:ext uri="{BB962C8B-B14F-4D97-AF65-F5344CB8AC3E}">
        <p14:creationId xmlns:p14="http://schemas.microsoft.com/office/powerpoint/2010/main" val="1896148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8">
        <p:split orient="vert"/>
      </p:transition>
    </mc:Choice>
    <mc:Fallback xmlns="">
      <p:transition spd="slow" advTm="8088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4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827</TotalTime>
  <Words>270</Words>
  <Application>Microsoft Office PowerPoint</Application>
  <PresentationFormat>Экран (4:3)</PresentationFormat>
  <Paragraphs>48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Натуральные материалы</vt:lpstr>
      <vt:lpstr>Дикие животные для детей 3-4 лет</vt:lpstr>
      <vt:lpstr>Презентация PowerPoint</vt:lpstr>
      <vt:lpstr>Презентация PowerPoint</vt:lpstr>
      <vt:lpstr>Презентация PowerPoint</vt:lpstr>
      <vt:lpstr> День и ночь по лесу рыщет, День и ночь добычу ищет. Ходит-бродит волк молчком, Уши серые - торчком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Ежик и ежата</vt:lpstr>
      <vt:lpstr>Презентация PowerPoint</vt:lpstr>
      <vt:lpstr>Спасибо за внимание!!!</vt:lpstr>
      <vt:lpstr>Презентация PowerPoint</vt:lpstr>
    </vt:vector>
  </TitlesOfParts>
  <Company>Dnsoft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Windows</cp:lastModifiedBy>
  <cp:revision>80</cp:revision>
  <dcterms:created xsi:type="dcterms:W3CDTF">2009-02-14T03:15:20Z</dcterms:created>
  <dcterms:modified xsi:type="dcterms:W3CDTF">2023-08-29T09:49:21Z</dcterms:modified>
</cp:coreProperties>
</file>