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523" y="5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C7FEA-550E-44B9-9C9E-B90629D7AF5F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D88C9E-2BC5-465D-BBCA-D64898D582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653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88C9E-2BC5-465D-BBCA-D64898D582E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2351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Алдар</a:t>
            </a:r>
            <a:r>
              <a:rPr lang="ru-RU" dirty="0" smtClean="0"/>
              <a:t> </a:t>
            </a:r>
            <a:r>
              <a:rPr lang="ru-RU" dirty="0" err="1" smtClean="0"/>
              <a:t>Цыренжапов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88C9E-2BC5-465D-BBCA-D64898D582E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015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88C9E-2BC5-465D-BBCA-D64898D582E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8777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88C9E-2BC5-465D-BBCA-D64898D582E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573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88C9E-2BC5-465D-BBCA-D64898D582E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375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897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689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411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640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435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830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11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801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410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887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57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26D4C-4EB3-4875-9F50-25452D9F43C1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DAFEC-7CFA-411C-B715-B85E4F22F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843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СТ\Downloads\hello_html_5315611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59632" y="4293096"/>
            <a:ext cx="69127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&amp;S Porkchop Primitive Cyrillic" panose="020B0803050302020204" pitchFamily="34" charset="0"/>
              </a:rPr>
              <a:t>МБДОУ </a:t>
            </a:r>
            <a:r>
              <a:rPr lang="ru-RU" sz="2000" b="1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&amp;S Porkchop Primitive Cyrillic" panose="020B0803050302020204" pitchFamily="34" charset="0"/>
              </a:rPr>
              <a:t>Булыкский</a:t>
            </a:r>
            <a:r>
              <a:rPr lang="ru-RU" sz="20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&amp;S Porkchop Primitive Cyrillic" panose="020B0803050302020204" pitchFamily="34" charset="0"/>
              </a:rPr>
              <a:t> детский сад «Петушок», </a:t>
            </a:r>
            <a:r>
              <a:rPr lang="ru-RU" sz="2000" b="1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&amp;S Porkchop Primitive Cyrillic" panose="020B0803050302020204" pitchFamily="34" charset="0"/>
              </a:rPr>
              <a:t>Джидинский</a:t>
            </a:r>
            <a:r>
              <a:rPr lang="ru-RU" sz="20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&amp;S Porkchop Primitive Cyrillic" panose="020B0803050302020204" pitchFamily="34" charset="0"/>
              </a:rPr>
              <a:t> район с. </a:t>
            </a:r>
            <a:r>
              <a:rPr lang="ru-RU" sz="2000" b="1" dirty="0" err="1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&amp;S Porkchop Primitive Cyrillic" panose="020B0803050302020204" pitchFamily="34" charset="0"/>
              </a:rPr>
              <a:t>Булык</a:t>
            </a:r>
            <a:r>
              <a:rPr lang="ru-RU" sz="20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&amp;S Porkchop Primitive Cyrillic" panose="020B0803050302020204" pitchFamily="34" charset="0"/>
              </a:rPr>
              <a:t> Республика </a:t>
            </a:r>
            <a:r>
              <a:rPr lang="ru-RU" sz="20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&amp;S Porkchop Primitive Cyrillic" panose="020B0803050302020204" pitchFamily="34" charset="0"/>
              </a:rPr>
              <a:t>Бурятия</a:t>
            </a:r>
          </a:p>
          <a:p>
            <a:pPr algn="ctr"/>
            <a:r>
              <a:rPr lang="ru-RU" sz="20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05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&amp;S Porkchop Primitive Cyrillic" panose="020B0803050302020204" pitchFamily="34" charset="0"/>
              </a:rPr>
              <a:t>Руководитель воспитатель группы «Непоседы» </a:t>
            </a:r>
            <a:endParaRPr lang="ru-RU" sz="20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00B05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&amp;S Porkchop Primitive Cyrillic" panose="020B0803050302020204" pitchFamily="34" charset="0"/>
            </a:endParaRPr>
          </a:p>
          <a:p>
            <a:pPr algn="ctr"/>
            <a:r>
              <a:rPr lang="ru-RU" sz="20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&amp;S Porkchop Primitive Cyrillic" panose="020B0803050302020204" pitchFamily="34" charset="0"/>
              </a:rPr>
              <a:t>Усова Наталья Александровна</a:t>
            </a:r>
            <a:endParaRPr lang="ru-RU" sz="20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700808"/>
            <a:ext cx="7200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5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05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Память о герое</a:t>
            </a:r>
          </a:p>
          <a:p>
            <a:r>
              <a:rPr lang="ru-RU" sz="5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05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5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05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Алдар</a:t>
            </a:r>
            <a:r>
              <a:rPr lang="ru-RU" sz="5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05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05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Цыренжапов</a:t>
            </a:r>
            <a:r>
              <a:rPr lang="ru-RU" sz="5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05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54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00B05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4847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СТ\Downloads\ebhfdhaxoaabtnj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" y="0"/>
            <a:ext cx="9144000" cy="6941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03648" y="5478423"/>
            <a:ext cx="66247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5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05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Алдар</a:t>
            </a:r>
            <a:r>
              <a:rPr lang="ru-RU" sz="5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05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05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Цыренжапов</a:t>
            </a:r>
            <a:endParaRPr lang="ru-RU" sz="54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00B05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3684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СТ\Downloads\hello_html_5315611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012" y="0"/>
            <a:ext cx="9213011" cy="684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СТ\Desktop\Конкурс\IMG_20210219_105150_BURST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772723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764704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Старшая группа « Непоседы»: Наш герой – земляк из Бурятии </a:t>
            </a:r>
            <a:r>
              <a:rPr lang="ru-RU" dirty="0" err="1"/>
              <a:t>Алдар</a:t>
            </a:r>
            <a:r>
              <a:rPr lang="ru-RU" dirty="0"/>
              <a:t> </a:t>
            </a:r>
            <a:r>
              <a:rPr lang="ru-RU" dirty="0" err="1" smtClean="0"/>
              <a:t>Цыренжапов</a:t>
            </a:r>
            <a:r>
              <a:rPr lang="ru-RU" dirty="0" smtClean="0"/>
              <a:t>, геройски </a:t>
            </a:r>
            <a:r>
              <a:rPr lang="ru-RU" dirty="0"/>
              <a:t>погиб в 2010 году предотвратив от пожара спас военный корвет  и команду из 300 экипажа.</a:t>
            </a:r>
          </a:p>
        </p:txBody>
      </p:sp>
    </p:spTree>
    <p:extLst>
      <p:ext uri="{BB962C8B-B14F-4D97-AF65-F5344CB8AC3E}">
        <p14:creationId xmlns:p14="http://schemas.microsoft.com/office/powerpoint/2010/main" val="2654847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СТ\Downloads\hello_html_5315611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75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СТ\Desktop\Конкурс\IMG_20210218_170655_BURST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76872"/>
            <a:ext cx="3312368" cy="3996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76872"/>
            <a:ext cx="3000854" cy="4144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27584" y="764705"/>
            <a:ext cx="60304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Суровцева София 6 лет « Звезда героя» – восковые </a:t>
            </a:r>
            <a:r>
              <a:rPr lang="ru-RU" dirty="0" smtClean="0"/>
              <a:t>мелки</a:t>
            </a:r>
          </a:p>
          <a:p>
            <a:endParaRPr lang="ru-RU" dirty="0"/>
          </a:p>
          <a:p>
            <a:r>
              <a:rPr lang="ru-RU" dirty="0" err="1" smtClean="0"/>
              <a:t>Заугаров</a:t>
            </a:r>
            <a:r>
              <a:rPr lang="ru-RU" dirty="0" smtClean="0"/>
              <a:t> Егор 5.5 лет  «Салют кораблям» – восковые мелки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4847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СТ\Downloads\hello_html_5315611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СТ\Desktop\Конкурс\IMG_20210219_101705_BURST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148" y="1977650"/>
            <a:ext cx="4293940" cy="4259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71600" y="692696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Брикова</a:t>
            </a:r>
            <a:r>
              <a:rPr lang="ru-RU" dirty="0"/>
              <a:t> Дарья 7 лет  «Корвет «</a:t>
            </a:r>
            <a:r>
              <a:rPr lang="ru-RU" dirty="0" err="1"/>
              <a:t>Алдар</a:t>
            </a:r>
            <a:r>
              <a:rPr lang="ru-RU" dirty="0"/>
              <a:t> </a:t>
            </a:r>
            <a:r>
              <a:rPr lang="ru-RU" dirty="0" err="1"/>
              <a:t>Цыренжапов</a:t>
            </a:r>
            <a:r>
              <a:rPr lang="ru-RU" dirty="0"/>
              <a:t>»» , карандаши и акварельные краски.</a:t>
            </a:r>
          </a:p>
          <a:p>
            <a:r>
              <a:rPr lang="ru-RU" dirty="0"/>
              <a:t>Вершинина Алина 6 лет «Салют героям»  - восковые мелки.</a:t>
            </a:r>
          </a:p>
        </p:txBody>
      </p:sp>
    </p:spTree>
    <p:extLst>
      <p:ext uri="{BB962C8B-B14F-4D97-AF65-F5344CB8AC3E}">
        <p14:creationId xmlns:p14="http://schemas.microsoft.com/office/powerpoint/2010/main" val="26548470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121</Words>
  <Application>Microsoft Office PowerPoint</Application>
  <PresentationFormat>Экран (4:3)</PresentationFormat>
  <Paragraphs>20</Paragraphs>
  <Slides>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Windows</cp:lastModifiedBy>
  <cp:revision>14</cp:revision>
  <dcterms:created xsi:type="dcterms:W3CDTF">2021-02-16T20:47:53Z</dcterms:created>
  <dcterms:modified xsi:type="dcterms:W3CDTF">2023-08-29T10:26:42Z</dcterms:modified>
</cp:coreProperties>
</file>